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8" r:id="rId3"/>
    <p:sldId id="309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308" r:id="rId14"/>
    <p:sldId id="294" r:id="rId15"/>
    <p:sldId id="295" r:id="rId16"/>
    <p:sldId id="298" r:id="rId17"/>
    <p:sldId id="296" r:id="rId18"/>
    <p:sldId id="297" r:id="rId19"/>
    <p:sldId id="300" r:id="rId20"/>
    <p:sldId id="301" r:id="rId21"/>
    <p:sldId id="307" r:id="rId22"/>
    <p:sldId id="302" r:id="rId23"/>
    <p:sldId id="303" r:id="rId24"/>
    <p:sldId id="304" r:id="rId25"/>
    <p:sldId id="306" r:id="rId26"/>
    <p:sldId id="283" r:id="rId27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8ADAFBCD-FCAE-46F7-A3ED-20AB77C8B20F}" type="datetimeFigureOut">
              <a:rPr lang="es-PE" smtClean="0"/>
              <a:t>26/11/2016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026788DC-4CFF-44EE-B82E-35CADDC4545D}" type="slidenum">
              <a:rPr lang="es-PE" smtClean="0"/>
              <a:t>‹Nº›</a:t>
            </a:fld>
            <a:endParaRPr lang="es-PE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272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FBCD-FCAE-46F7-A3ED-20AB77C8B20F}" type="datetimeFigureOut">
              <a:rPr lang="es-PE" smtClean="0"/>
              <a:t>26/11/2016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788DC-4CFF-44EE-B82E-35CADDC4545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80844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FBCD-FCAE-46F7-A3ED-20AB77C8B20F}" type="datetimeFigureOut">
              <a:rPr lang="es-PE" smtClean="0"/>
              <a:t>26/11/2016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788DC-4CFF-44EE-B82E-35CADDC4545D}" type="slidenum">
              <a:rPr lang="es-PE" smtClean="0"/>
              <a:t>‹Nº›</a:t>
            </a:fld>
            <a:endParaRPr lang="es-PE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884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FBCD-FCAE-46F7-A3ED-20AB77C8B20F}" type="datetimeFigureOut">
              <a:rPr lang="es-PE" smtClean="0"/>
              <a:t>26/11/2016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788DC-4CFF-44EE-B82E-35CADDC4545D}" type="slidenum">
              <a:rPr lang="es-PE" smtClean="0"/>
              <a:t>‹Nº›</a:t>
            </a:fld>
            <a:endParaRPr lang="es-PE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206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FBCD-FCAE-46F7-A3ED-20AB77C8B20F}" type="datetimeFigureOut">
              <a:rPr lang="es-PE" smtClean="0"/>
              <a:t>26/11/2016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788DC-4CFF-44EE-B82E-35CADDC4545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630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FBCD-FCAE-46F7-A3ED-20AB77C8B20F}" type="datetimeFigureOut">
              <a:rPr lang="es-PE" smtClean="0"/>
              <a:t>26/11/2016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788DC-4CFF-44EE-B82E-35CADDC4545D}" type="slidenum">
              <a:rPr lang="es-PE" smtClean="0"/>
              <a:t>‹Nº›</a:t>
            </a:fld>
            <a:endParaRPr lang="es-PE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0843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FBCD-FCAE-46F7-A3ED-20AB77C8B20F}" type="datetimeFigureOut">
              <a:rPr lang="es-PE" smtClean="0"/>
              <a:t>26/11/2016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788DC-4CFF-44EE-B82E-35CADDC4545D}" type="slidenum">
              <a:rPr lang="es-PE" smtClean="0"/>
              <a:t>‹Nº›</a:t>
            </a:fld>
            <a:endParaRPr lang="es-PE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5943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FBCD-FCAE-46F7-A3ED-20AB77C8B20F}" type="datetimeFigureOut">
              <a:rPr lang="es-PE" smtClean="0"/>
              <a:t>26/11/2016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788DC-4CFF-44EE-B82E-35CADDC4545D}" type="slidenum">
              <a:rPr lang="es-PE" smtClean="0"/>
              <a:t>‹Nº›</a:t>
            </a:fld>
            <a:endParaRPr lang="es-PE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4614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FBCD-FCAE-46F7-A3ED-20AB77C8B20F}" type="datetimeFigureOut">
              <a:rPr lang="es-PE" smtClean="0"/>
              <a:t>26/11/2016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788DC-4CFF-44EE-B82E-35CADDC4545D}" type="slidenum">
              <a:rPr lang="es-PE" smtClean="0"/>
              <a:t>‹Nº›</a:t>
            </a:fld>
            <a:endParaRPr lang="es-PE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50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FBCD-FCAE-46F7-A3ED-20AB77C8B20F}" type="datetimeFigureOut">
              <a:rPr lang="es-PE" smtClean="0"/>
              <a:t>26/11/2016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788DC-4CFF-44EE-B82E-35CADDC4545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94874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FBCD-FCAE-46F7-A3ED-20AB77C8B20F}" type="datetimeFigureOut">
              <a:rPr lang="es-PE" smtClean="0"/>
              <a:t>26/11/2016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788DC-4CFF-44EE-B82E-35CADDC4545D}" type="slidenum">
              <a:rPr lang="es-PE" smtClean="0"/>
              <a:t>‹Nº›</a:t>
            </a:fld>
            <a:endParaRPr lang="es-PE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974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FBCD-FCAE-46F7-A3ED-20AB77C8B20F}" type="datetimeFigureOut">
              <a:rPr lang="es-PE" smtClean="0"/>
              <a:t>26/11/2016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788DC-4CFF-44EE-B82E-35CADDC4545D}" type="slidenum">
              <a:rPr lang="es-PE" smtClean="0"/>
              <a:t>‹Nº›</a:t>
            </a:fld>
            <a:endParaRPr lang="es-PE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186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FBCD-FCAE-46F7-A3ED-20AB77C8B20F}" type="datetimeFigureOut">
              <a:rPr lang="es-PE" smtClean="0"/>
              <a:t>26/11/2016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788DC-4CFF-44EE-B82E-35CADDC4545D}" type="slidenum">
              <a:rPr lang="es-PE" smtClean="0"/>
              <a:t>‹Nº›</a:t>
            </a:fld>
            <a:endParaRPr lang="es-PE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559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FBCD-FCAE-46F7-A3ED-20AB77C8B20F}" type="datetimeFigureOut">
              <a:rPr lang="es-PE" smtClean="0"/>
              <a:t>26/11/2016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788DC-4CFF-44EE-B82E-35CADDC4545D}" type="slidenum">
              <a:rPr lang="es-PE" smtClean="0"/>
              <a:t>‹Nº›</a:t>
            </a:fld>
            <a:endParaRPr lang="es-PE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203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FBCD-FCAE-46F7-A3ED-20AB77C8B20F}" type="datetimeFigureOut">
              <a:rPr lang="es-PE" smtClean="0"/>
              <a:t>26/11/2016</a:t>
            </a:fld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788DC-4CFF-44EE-B82E-35CADDC4545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607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FBCD-FCAE-46F7-A3ED-20AB77C8B20F}" type="datetimeFigureOut">
              <a:rPr lang="es-PE" smtClean="0"/>
              <a:t>26/11/2016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788DC-4CFF-44EE-B82E-35CADDC4545D}" type="slidenum">
              <a:rPr lang="es-PE" smtClean="0"/>
              <a:t>‹Nº›</a:t>
            </a:fld>
            <a:endParaRPr lang="es-PE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0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FBCD-FCAE-46F7-A3ED-20AB77C8B20F}" type="datetimeFigureOut">
              <a:rPr lang="es-PE" smtClean="0"/>
              <a:t>26/11/2016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788DC-4CFF-44EE-B82E-35CADDC4545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66431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ADAFBCD-FCAE-46F7-A3ED-20AB77C8B20F}" type="datetimeFigureOut">
              <a:rPr lang="es-PE" smtClean="0"/>
              <a:t>26/11/2016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26788DC-4CFF-44EE-B82E-35CADDC4545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66164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/>
              <a:t>Ubícalo - Manual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PE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Proyecto realizado por “</a:t>
            </a:r>
            <a:r>
              <a:rPr lang="es-PE" sz="2000" u="sng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Luminous</a:t>
            </a:r>
            <a:r>
              <a:rPr lang="es-PE" sz="20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</a:t>
            </a:r>
          </a:p>
          <a:p>
            <a:endParaRPr lang="es-P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ubtítulo 2"/>
          <p:cNvSpPr txBox="1">
            <a:spLocks/>
          </p:cNvSpPr>
          <p:nvPr/>
        </p:nvSpPr>
        <p:spPr>
          <a:xfrm>
            <a:off x="2795430" y="4162258"/>
            <a:ext cx="2407636" cy="11514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Cutipa</a:t>
            </a:r>
            <a:r>
              <a:rPr lang="es-PE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Arias, Helmut E.</a:t>
            </a:r>
          </a:p>
          <a:p>
            <a:pPr algn="l"/>
            <a:r>
              <a:rPr lang="es-PE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Kina</a:t>
            </a:r>
            <a:r>
              <a:rPr lang="es-PE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PE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Kina</a:t>
            </a:r>
            <a:r>
              <a:rPr lang="es-PE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Ken M.</a:t>
            </a:r>
          </a:p>
          <a:p>
            <a:pPr algn="l"/>
            <a:r>
              <a:rPr lang="es-PE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Véliz</a:t>
            </a:r>
            <a:r>
              <a:rPr lang="es-PE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Huamán, Luis F.</a:t>
            </a:r>
          </a:p>
          <a:p>
            <a:pPr algn="l"/>
            <a:endParaRPr lang="es-PE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00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413" y="852255"/>
            <a:ext cx="9683174" cy="515349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8825949" y="4184375"/>
            <a:ext cx="1484243" cy="120032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Muestra el código de la compra en un QR</a:t>
            </a:r>
          </a:p>
        </p:txBody>
      </p:sp>
      <p:sp>
        <p:nvSpPr>
          <p:cNvPr id="5" name="Rectángulo 4"/>
          <p:cNvSpPr/>
          <p:nvPr/>
        </p:nvSpPr>
        <p:spPr>
          <a:xfrm>
            <a:off x="9828680" y="670254"/>
            <a:ext cx="1630018" cy="3710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400" b="1" dirty="0">
                <a:latin typeface="Arial" panose="020B0604020202020204" pitchFamily="34" charset="0"/>
                <a:cs typeface="Arial" panose="020B0604020202020204" pitchFamily="34" charset="0"/>
              </a:rPr>
              <a:t>QR</a:t>
            </a:r>
          </a:p>
        </p:txBody>
      </p:sp>
    </p:spTree>
    <p:extLst>
      <p:ext uri="{BB962C8B-B14F-4D97-AF65-F5344CB8AC3E}">
        <p14:creationId xmlns:p14="http://schemas.microsoft.com/office/powerpoint/2010/main" val="988193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107" y="852255"/>
            <a:ext cx="9673786" cy="515349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398644" y="2902228"/>
            <a:ext cx="60785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Clic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842110" y="2902228"/>
            <a:ext cx="60785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Clic</a:t>
            </a:r>
          </a:p>
        </p:txBody>
      </p:sp>
      <p:sp>
        <p:nvSpPr>
          <p:cNvPr id="6" name="Rectángulo 5"/>
          <p:cNvSpPr/>
          <p:nvPr/>
        </p:nvSpPr>
        <p:spPr>
          <a:xfrm>
            <a:off x="6758609" y="670254"/>
            <a:ext cx="4700089" cy="3710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400" b="1" dirty="0">
                <a:latin typeface="Arial" panose="020B0604020202020204" pitchFamily="34" charset="0"/>
                <a:cs typeface="Arial" panose="020B0604020202020204" pitchFamily="34" charset="0"/>
              </a:rPr>
              <a:t>Búsqueda de establecimientos</a:t>
            </a:r>
          </a:p>
        </p:txBody>
      </p:sp>
    </p:spTree>
    <p:extLst>
      <p:ext uri="{BB962C8B-B14F-4D97-AF65-F5344CB8AC3E}">
        <p14:creationId xmlns:p14="http://schemas.microsoft.com/office/powerpoint/2010/main" val="1525752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697" y="852256"/>
            <a:ext cx="9656606" cy="5153488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6334538" y="670254"/>
            <a:ext cx="5124159" cy="3710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400" b="1" dirty="0">
                <a:latin typeface="Arial" panose="020B0604020202020204" pitchFamily="34" charset="0"/>
                <a:cs typeface="Arial" panose="020B0604020202020204" pitchFamily="34" charset="0"/>
              </a:rPr>
              <a:t>Listado de productos y servicios</a:t>
            </a:r>
          </a:p>
        </p:txBody>
      </p:sp>
    </p:spTree>
    <p:extLst>
      <p:ext uri="{BB962C8B-B14F-4D97-AF65-F5344CB8AC3E}">
        <p14:creationId xmlns:p14="http://schemas.microsoft.com/office/powerpoint/2010/main" val="2922002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2" y="2777067"/>
            <a:ext cx="9601196" cy="1303867"/>
          </a:xfrm>
        </p:spPr>
        <p:txBody>
          <a:bodyPr/>
          <a:lstStyle/>
          <a:p>
            <a:r>
              <a:rPr lang="es-PE" b="1" dirty="0"/>
              <a:t>Rol: Asociado</a:t>
            </a:r>
          </a:p>
        </p:txBody>
      </p:sp>
    </p:spTree>
    <p:extLst>
      <p:ext uri="{BB962C8B-B14F-4D97-AF65-F5344CB8AC3E}">
        <p14:creationId xmlns:p14="http://schemas.microsoft.com/office/powerpoint/2010/main" val="1249593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064" y="852255"/>
            <a:ext cx="9669872" cy="515349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744278" y="4412976"/>
            <a:ext cx="60785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Clic</a:t>
            </a:r>
          </a:p>
        </p:txBody>
      </p:sp>
      <p:sp>
        <p:nvSpPr>
          <p:cNvPr id="6" name="Rectángulo 5"/>
          <p:cNvSpPr/>
          <p:nvPr/>
        </p:nvSpPr>
        <p:spPr>
          <a:xfrm>
            <a:off x="9828680" y="670254"/>
            <a:ext cx="1630018" cy="3710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Login</a:t>
            </a:r>
            <a:endParaRPr lang="es-PE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949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646" y="838887"/>
            <a:ext cx="9706708" cy="5180226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319130" y="2584176"/>
            <a:ext cx="60785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Clic</a:t>
            </a:r>
          </a:p>
        </p:txBody>
      </p:sp>
      <p:sp>
        <p:nvSpPr>
          <p:cNvPr id="5" name="Rectángulo 4"/>
          <p:cNvSpPr/>
          <p:nvPr/>
        </p:nvSpPr>
        <p:spPr>
          <a:xfrm>
            <a:off x="8613913" y="670254"/>
            <a:ext cx="2844785" cy="3710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400" b="1" dirty="0">
                <a:latin typeface="Arial" panose="020B0604020202020204" pitchFamily="34" charset="0"/>
                <a:cs typeface="Arial" panose="020B0604020202020204" pitchFamily="34" charset="0"/>
              </a:rPr>
              <a:t>Estado de cuenta</a:t>
            </a:r>
          </a:p>
        </p:txBody>
      </p:sp>
    </p:spTree>
    <p:extLst>
      <p:ext uri="{BB962C8B-B14F-4D97-AF65-F5344CB8AC3E}">
        <p14:creationId xmlns:p14="http://schemas.microsoft.com/office/powerpoint/2010/main" val="723218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413" y="852255"/>
            <a:ext cx="9683174" cy="515349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220278" y="3429001"/>
            <a:ext cx="73682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CuadroTexto 3"/>
          <p:cNvSpPr txBox="1"/>
          <p:nvPr/>
        </p:nvSpPr>
        <p:spPr>
          <a:xfrm>
            <a:off x="10329728" y="3429000"/>
            <a:ext cx="60785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Clic</a:t>
            </a:r>
          </a:p>
        </p:txBody>
      </p:sp>
      <p:sp>
        <p:nvSpPr>
          <p:cNvPr id="6" name="Rectángulo 5"/>
          <p:cNvSpPr/>
          <p:nvPr/>
        </p:nvSpPr>
        <p:spPr>
          <a:xfrm>
            <a:off x="7977809" y="670254"/>
            <a:ext cx="3480889" cy="3710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400" b="1" dirty="0">
                <a:latin typeface="Arial" panose="020B0604020202020204" pitchFamily="34" charset="0"/>
                <a:cs typeface="Arial" panose="020B0604020202020204" pitchFamily="34" charset="0"/>
              </a:rPr>
              <a:t>Listado de productos</a:t>
            </a:r>
          </a:p>
        </p:txBody>
      </p:sp>
    </p:spTree>
    <p:extLst>
      <p:ext uri="{BB962C8B-B14F-4D97-AF65-F5344CB8AC3E}">
        <p14:creationId xmlns:p14="http://schemas.microsoft.com/office/powerpoint/2010/main" val="2398552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064" y="848716"/>
            <a:ext cx="9669872" cy="5160568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096000" y="5340629"/>
            <a:ext cx="60785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Clic</a:t>
            </a:r>
          </a:p>
        </p:txBody>
      </p:sp>
      <p:sp>
        <p:nvSpPr>
          <p:cNvPr id="5" name="Rectángulo 4"/>
          <p:cNvSpPr/>
          <p:nvPr/>
        </p:nvSpPr>
        <p:spPr>
          <a:xfrm>
            <a:off x="7977809" y="670254"/>
            <a:ext cx="3480889" cy="3710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400" b="1" dirty="0">
                <a:latin typeface="Arial" panose="020B0604020202020204" pitchFamily="34" charset="0"/>
                <a:cs typeface="Arial" panose="020B0604020202020204" pitchFamily="34" charset="0"/>
              </a:rPr>
              <a:t>Editar producto</a:t>
            </a:r>
          </a:p>
        </p:txBody>
      </p:sp>
    </p:spTree>
    <p:extLst>
      <p:ext uri="{BB962C8B-B14F-4D97-AF65-F5344CB8AC3E}">
        <p14:creationId xmlns:p14="http://schemas.microsoft.com/office/powerpoint/2010/main" val="2045236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064" y="852255"/>
            <a:ext cx="9669872" cy="515349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358886" y="3244334"/>
            <a:ext cx="60785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Clic</a:t>
            </a:r>
          </a:p>
        </p:txBody>
      </p:sp>
      <p:sp>
        <p:nvSpPr>
          <p:cNvPr id="5" name="Rectángulo 4"/>
          <p:cNvSpPr/>
          <p:nvPr/>
        </p:nvSpPr>
        <p:spPr>
          <a:xfrm>
            <a:off x="3207026" y="3419062"/>
            <a:ext cx="7354957" cy="3710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7977809" y="670254"/>
            <a:ext cx="3480889" cy="3710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400" b="1" dirty="0">
                <a:latin typeface="Arial" panose="020B0604020202020204" pitchFamily="34" charset="0"/>
                <a:cs typeface="Arial" panose="020B0604020202020204" pitchFamily="34" charset="0"/>
              </a:rPr>
              <a:t>Registrar producto</a:t>
            </a:r>
          </a:p>
        </p:txBody>
      </p:sp>
    </p:spTree>
    <p:extLst>
      <p:ext uri="{BB962C8B-B14F-4D97-AF65-F5344CB8AC3E}">
        <p14:creationId xmlns:p14="http://schemas.microsoft.com/office/powerpoint/2010/main" val="2067697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064" y="852255"/>
            <a:ext cx="9669872" cy="515349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096000" y="5324926"/>
            <a:ext cx="60785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Clic</a:t>
            </a:r>
          </a:p>
        </p:txBody>
      </p:sp>
      <p:sp>
        <p:nvSpPr>
          <p:cNvPr id="5" name="Rectángulo 4"/>
          <p:cNvSpPr/>
          <p:nvPr/>
        </p:nvSpPr>
        <p:spPr>
          <a:xfrm>
            <a:off x="7977809" y="670254"/>
            <a:ext cx="3480889" cy="3710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400" b="1" dirty="0">
                <a:latin typeface="Arial" panose="020B0604020202020204" pitchFamily="34" charset="0"/>
                <a:cs typeface="Arial" panose="020B0604020202020204" pitchFamily="34" charset="0"/>
              </a:rPr>
              <a:t>Registrar producto</a:t>
            </a:r>
          </a:p>
        </p:txBody>
      </p:sp>
    </p:spTree>
    <p:extLst>
      <p:ext uri="{BB962C8B-B14F-4D97-AF65-F5344CB8AC3E}">
        <p14:creationId xmlns:p14="http://schemas.microsoft.com/office/powerpoint/2010/main" val="234437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309" y="855785"/>
            <a:ext cx="9643382" cy="514643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6758609" y="5128593"/>
            <a:ext cx="3070071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Clic para ingresar al </a:t>
            </a:r>
            <a:r>
              <a:rPr lang="es-PE" b="1" dirty="0" err="1">
                <a:latin typeface="Arial" panose="020B0604020202020204" pitchFamily="34" charset="0"/>
                <a:cs typeface="Arial" panose="020B0604020202020204" pitchFamily="34" charset="0"/>
              </a:rPr>
              <a:t>login</a:t>
            </a:r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9828680" y="670254"/>
            <a:ext cx="1630018" cy="3710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400" b="1" dirty="0"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</a:p>
        </p:txBody>
      </p:sp>
    </p:spTree>
    <p:extLst>
      <p:ext uri="{BB962C8B-B14F-4D97-AF65-F5344CB8AC3E}">
        <p14:creationId xmlns:p14="http://schemas.microsoft.com/office/powerpoint/2010/main" val="2153245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412" y="852255"/>
            <a:ext cx="9683176" cy="515349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3167270" y="4041914"/>
            <a:ext cx="7407965" cy="2650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ángulo 4"/>
          <p:cNvSpPr/>
          <p:nvPr/>
        </p:nvSpPr>
        <p:spPr>
          <a:xfrm>
            <a:off x="7977809" y="670254"/>
            <a:ext cx="3480889" cy="3710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400" b="1" dirty="0">
                <a:latin typeface="Arial" panose="020B0604020202020204" pitchFamily="34" charset="0"/>
                <a:cs typeface="Arial" panose="020B0604020202020204" pitchFamily="34" charset="0"/>
              </a:rPr>
              <a:t>Listado de productos</a:t>
            </a:r>
          </a:p>
        </p:txBody>
      </p:sp>
    </p:spTree>
    <p:extLst>
      <p:ext uri="{BB962C8B-B14F-4D97-AF65-F5344CB8AC3E}">
        <p14:creationId xmlns:p14="http://schemas.microsoft.com/office/powerpoint/2010/main" val="1395809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2" y="2777067"/>
            <a:ext cx="9601196" cy="1303867"/>
          </a:xfrm>
        </p:spPr>
        <p:txBody>
          <a:bodyPr/>
          <a:lstStyle/>
          <a:p>
            <a:r>
              <a:rPr lang="es-PE" b="1" dirty="0"/>
              <a:t>Rol: Administrador</a:t>
            </a:r>
          </a:p>
        </p:txBody>
      </p:sp>
    </p:spTree>
    <p:extLst>
      <p:ext uri="{BB962C8B-B14F-4D97-AF65-F5344CB8AC3E}">
        <p14:creationId xmlns:p14="http://schemas.microsoft.com/office/powerpoint/2010/main" val="2071215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057" y="852255"/>
            <a:ext cx="9709886" cy="515349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4532242" y="4384021"/>
            <a:ext cx="60785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Clic</a:t>
            </a:r>
          </a:p>
        </p:txBody>
      </p:sp>
      <p:sp>
        <p:nvSpPr>
          <p:cNvPr id="5" name="Rectángulo 4"/>
          <p:cNvSpPr/>
          <p:nvPr/>
        </p:nvSpPr>
        <p:spPr>
          <a:xfrm>
            <a:off x="9978887" y="670254"/>
            <a:ext cx="1479811" cy="3710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Login</a:t>
            </a:r>
            <a:endParaRPr lang="es-PE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101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413" y="852255"/>
            <a:ext cx="9683174" cy="515349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273287" y="2913030"/>
            <a:ext cx="7301948" cy="2674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CuadroTexto 4"/>
          <p:cNvSpPr txBox="1"/>
          <p:nvPr/>
        </p:nvSpPr>
        <p:spPr>
          <a:xfrm>
            <a:off x="9488556" y="2860021"/>
            <a:ext cx="60785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Clic</a:t>
            </a:r>
          </a:p>
        </p:txBody>
      </p:sp>
      <p:sp>
        <p:nvSpPr>
          <p:cNvPr id="7" name="Rectángulo 6"/>
          <p:cNvSpPr/>
          <p:nvPr/>
        </p:nvSpPr>
        <p:spPr>
          <a:xfrm>
            <a:off x="7977809" y="670254"/>
            <a:ext cx="3480889" cy="3710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400" b="1" dirty="0">
                <a:latin typeface="Arial" panose="020B0604020202020204" pitchFamily="34" charset="0"/>
                <a:cs typeface="Arial" panose="020B0604020202020204" pitchFamily="34" charset="0"/>
              </a:rPr>
              <a:t>Listado de asociados</a:t>
            </a:r>
          </a:p>
        </p:txBody>
      </p:sp>
    </p:spTree>
    <p:extLst>
      <p:ext uri="{BB962C8B-B14F-4D97-AF65-F5344CB8AC3E}">
        <p14:creationId xmlns:p14="http://schemas.microsoft.com/office/powerpoint/2010/main" val="4024379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412" y="850367"/>
            <a:ext cx="9683176" cy="5157266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5989982" y="4609308"/>
            <a:ext cx="60785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Clic</a:t>
            </a:r>
          </a:p>
        </p:txBody>
      </p:sp>
      <p:sp>
        <p:nvSpPr>
          <p:cNvPr id="7" name="Rectángulo 6"/>
          <p:cNvSpPr/>
          <p:nvPr/>
        </p:nvSpPr>
        <p:spPr>
          <a:xfrm>
            <a:off x="7977809" y="670254"/>
            <a:ext cx="3480889" cy="3710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400" b="1" dirty="0">
                <a:latin typeface="Arial" panose="020B0604020202020204" pitchFamily="34" charset="0"/>
                <a:cs typeface="Arial" panose="020B0604020202020204" pitchFamily="34" charset="0"/>
              </a:rPr>
              <a:t>Editar asociado</a:t>
            </a:r>
          </a:p>
        </p:txBody>
      </p:sp>
    </p:spTree>
    <p:extLst>
      <p:ext uri="{BB962C8B-B14F-4D97-AF65-F5344CB8AC3E}">
        <p14:creationId xmlns:p14="http://schemas.microsoft.com/office/powerpoint/2010/main" val="3166274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193" y="850368"/>
            <a:ext cx="9703614" cy="515726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233530" y="2888975"/>
            <a:ext cx="7381461" cy="291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7977809" y="670254"/>
            <a:ext cx="3480889" cy="3710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400" b="1" dirty="0">
                <a:latin typeface="Arial" panose="020B0604020202020204" pitchFamily="34" charset="0"/>
                <a:cs typeface="Arial" panose="020B0604020202020204" pitchFamily="34" charset="0"/>
              </a:rPr>
              <a:t>Listado de productos</a:t>
            </a:r>
          </a:p>
        </p:txBody>
      </p:sp>
    </p:spTree>
    <p:extLst>
      <p:ext uri="{BB962C8B-B14F-4D97-AF65-F5344CB8AC3E}">
        <p14:creationId xmlns:p14="http://schemas.microsoft.com/office/powerpoint/2010/main" val="1303985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/>
              <a:t>FIN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692398" y="4485662"/>
            <a:ext cx="6815669" cy="1320802"/>
          </a:xfrm>
        </p:spPr>
        <p:txBody>
          <a:bodyPr>
            <a:normAutofit/>
          </a:bodyPr>
          <a:lstStyle/>
          <a:p>
            <a:r>
              <a:rPr lang="es-PE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Ubícalo</a:t>
            </a:r>
          </a:p>
          <a:p>
            <a:endParaRPr lang="es-P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ubtítulo 2"/>
          <p:cNvSpPr txBox="1">
            <a:spLocks/>
          </p:cNvSpPr>
          <p:nvPr/>
        </p:nvSpPr>
        <p:spPr>
          <a:xfrm>
            <a:off x="8075767" y="4978399"/>
            <a:ext cx="1712176" cy="3353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Luminous</a:t>
            </a:r>
            <a:r>
              <a:rPr lang="es-PE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- 2016</a:t>
            </a:r>
          </a:p>
          <a:p>
            <a:pPr algn="l"/>
            <a:endParaRPr lang="es-PE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014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2" y="2777067"/>
            <a:ext cx="9601196" cy="1303867"/>
          </a:xfrm>
        </p:spPr>
        <p:txBody>
          <a:bodyPr/>
          <a:lstStyle/>
          <a:p>
            <a:r>
              <a:rPr lang="es-PE" b="1" dirty="0"/>
              <a:t>Rol: Cliente</a:t>
            </a:r>
          </a:p>
        </p:txBody>
      </p:sp>
    </p:spTree>
    <p:extLst>
      <p:ext uri="{BB962C8B-B14F-4D97-AF65-F5344CB8AC3E}">
        <p14:creationId xmlns:p14="http://schemas.microsoft.com/office/powerpoint/2010/main" val="149111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687" y="859320"/>
            <a:ext cx="9656626" cy="513936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572000" y="4346715"/>
            <a:ext cx="60785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Clic</a:t>
            </a:r>
          </a:p>
        </p:txBody>
      </p:sp>
      <p:sp>
        <p:nvSpPr>
          <p:cNvPr id="8" name="Rectángulo 7"/>
          <p:cNvSpPr/>
          <p:nvPr/>
        </p:nvSpPr>
        <p:spPr>
          <a:xfrm>
            <a:off x="9828680" y="670254"/>
            <a:ext cx="1630018" cy="3710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Login</a:t>
            </a:r>
            <a:endParaRPr lang="es-PE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737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045" y="855785"/>
            <a:ext cx="9669910" cy="514643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7010401" y="670254"/>
            <a:ext cx="4448298" cy="3710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400" b="1" dirty="0">
                <a:latin typeface="Arial" panose="020B0604020202020204" pitchFamily="34" charset="0"/>
                <a:cs typeface="Arial" panose="020B0604020202020204" pitchFamily="34" charset="0"/>
              </a:rPr>
              <a:t>Establecimientos cercanos</a:t>
            </a:r>
          </a:p>
        </p:txBody>
      </p:sp>
    </p:spTree>
    <p:extLst>
      <p:ext uri="{BB962C8B-B14F-4D97-AF65-F5344CB8AC3E}">
        <p14:creationId xmlns:p14="http://schemas.microsoft.com/office/powerpoint/2010/main" val="4143397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687" y="855785"/>
            <a:ext cx="9656626" cy="514643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5407024" y="4416424"/>
            <a:ext cx="2317751" cy="1820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CuadroTexto 7"/>
          <p:cNvSpPr txBox="1"/>
          <p:nvPr/>
        </p:nvSpPr>
        <p:spPr>
          <a:xfrm>
            <a:off x="7784327" y="4322797"/>
            <a:ext cx="60785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Clic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7010401" y="670254"/>
            <a:ext cx="4448298" cy="3710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400" b="1" dirty="0">
                <a:latin typeface="Arial" panose="020B0604020202020204" pitchFamily="34" charset="0"/>
                <a:cs typeface="Arial" panose="020B0604020202020204" pitchFamily="34" charset="0"/>
              </a:rPr>
              <a:t>Establecimientos cercanos</a:t>
            </a:r>
          </a:p>
        </p:txBody>
      </p:sp>
    </p:spTree>
    <p:extLst>
      <p:ext uri="{BB962C8B-B14F-4D97-AF65-F5344CB8AC3E}">
        <p14:creationId xmlns:p14="http://schemas.microsoft.com/office/powerpoint/2010/main" val="1203009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309" y="852255"/>
            <a:ext cx="9643382" cy="515349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4256267" y="5034834"/>
            <a:ext cx="60785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Clic</a:t>
            </a:r>
          </a:p>
        </p:txBody>
      </p:sp>
      <p:sp>
        <p:nvSpPr>
          <p:cNvPr id="6" name="Rectángulo 5"/>
          <p:cNvSpPr/>
          <p:nvPr/>
        </p:nvSpPr>
        <p:spPr>
          <a:xfrm>
            <a:off x="6440557" y="670254"/>
            <a:ext cx="5018142" cy="3710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400" b="1" dirty="0">
                <a:latin typeface="Arial" panose="020B0604020202020204" pitchFamily="34" charset="0"/>
                <a:cs typeface="Arial" panose="020B0604020202020204" pitchFamily="34" charset="0"/>
              </a:rPr>
              <a:t>Listado de productos y servicios</a:t>
            </a:r>
          </a:p>
        </p:txBody>
      </p:sp>
    </p:spTree>
    <p:extLst>
      <p:ext uri="{BB962C8B-B14F-4D97-AF65-F5344CB8AC3E}">
        <p14:creationId xmlns:p14="http://schemas.microsoft.com/office/powerpoint/2010/main" val="161022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309" y="866374"/>
            <a:ext cx="9643382" cy="5125252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8058647" y="4646214"/>
            <a:ext cx="60785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Clic</a:t>
            </a:r>
          </a:p>
        </p:txBody>
      </p:sp>
      <p:sp>
        <p:nvSpPr>
          <p:cNvPr id="6" name="Rectángulo 5"/>
          <p:cNvSpPr/>
          <p:nvPr/>
        </p:nvSpPr>
        <p:spPr>
          <a:xfrm>
            <a:off x="8176591" y="670254"/>
            <a:ext cx="3282108" cy="3710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400" b="1" dirty="0">
                <a:latin typeface="Arial" panose="020B0604020202020204" pitchFamily="34" charset="0"/>
                <a:cs typeface="Arial" panose="020B0604020202020204" pitchFamily="34" charset="0"/>
              </a:rPr>
              <a:t>Detalles de producto</a:t>
            </a:r>
          </a:p>
        </p:txBody>
      </p:sp>
    </p:spTree>
    <p:extLst>
      <p:ext uri="{BB962C8B-B14F-4D97-AF65-F5344CB8AC3E}">
        <p14:creationId xmlns:p14="http://schemas.microsoft.com/office/powerpoint/2010/main" val="130043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309" y="859314"/>
            <a:ext cx="9643382" cy="5139372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575027" y="4227114"/>
            <a:ext cx="60785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Clic</a:t>
            </a:r>
          </a:p>
        </p:txBody>
      </p:sp>
      <p:sp>
        <p:nvSpPr>
          <p:cNvPr id="5" name="Rectángulo 4"/>
          <p:cNvSpPr/>
          <p:nvPr/>
        </p:nvSpPr>
        <p:spPr>
          <a:xfrm>
            <a:off x="9575027" y="670254"/>
            <a:ext cx="1883671" cy="3710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Adquridos</a:t>
            </a:r>
            <a:endParaRPr lang="es-PE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2711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ánico">
  <a:themeElements>
    <a:clrScheme name="Orgá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á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á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342</TotalTime>
  <Words>120</Words>
  <Application>Microsoft Office PowerPoint</Application>
  <PresentationFormat>Panorámica</PresentationFormat>
  <Paragraphs>50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29" baseType="lpstr">
      <vt:lpstr>Arial</vt:lpstr>
      <vt:lpstr>Garamond</vt:lpstr>
      <vt:lpstr>Orgánico</vt:lpstr>
      <vt:lpstr>Ubícalo - Manual</vt:lpstr>
      <vt:lpstr>Presentación de PowerPoint</vt:lpstr>
      <vt:lpstr>Rol: Cliente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Rol: Asociado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Rol: Administrador</vt:lpstr>
      <vt:lpstr>Presentación de PowerPoint</vt:lpstr>
      <vt:lpstr>Presentación de PowerPoint</vt:lpstr>
      <vt:lpstr>Presentación de PowerPoint</vt:lpstr>
      <vt:lpstr>Presentación de PowerPoint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 Para Hoy ?</dc:title>
  <dc:creator>Yesferal Cueva</dc:creator>
  <cp:lastModifiedBy>NightmareTK</cp:lastModifiedBy>
  <cp:revision>44</cp:revision>
  <dcterms:created xsi:type="dcterms:W3CDTF">2015-10-03T22:26:00Z</dcterms:created>
  <dcterms:modified xsi:type="dcterms:W3CDTF">2016-11-27T00:48:27Z</dcterms:modified>
</cp:coreProperties>
</file>